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352A06A-3C92-A84E-841B-EA3FFFFD503B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9"/>
    <p:restoredTop sz="94719"/>
  </p:normalViewPr>
  <p:slideViewPr>
    <p:cSldViewPr snapToGrid="0" snapToObjects="1">
      <p:cViewPr varScale="1">
        <p:scale>
          <a:sx n="70" d="100"/>
          <a:sy n="70" d="100"/>
        </p:scale>
        <p:origin x="192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482A9-A4AE-F745-8321-762CF65C4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39CC8-DD11-F646-8ECE-A632BC191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531E7-EADC-914A-8809-6E6FADCB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FED1C-7039-B14E-B44E-82A8C375B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724F4-CBDF-A24B-B1D3-057257F4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427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147DD-2F14-5A4A-AD5C-5284DD6A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44012-E093-E54F-8003-054FF02C0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82AB1-7751-8448-86EB-84563115B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671EB-4072-8741-B813-3DBD9577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B6286-51A9-0749-8585-6375396A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3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C979B-46E6-0941-988E-C2755B19D5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FD9F9-6E2B-2D40-94E7-3D5CA89E7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0C661-8D05-0341-BAEF-F3C5A8012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D6600-D0CA-7B47-8A6E-0A035638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BEC01-6582-8B4F-89FA-CAE1C1A2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9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5B49-1892-1740-A32C-3C3C7614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670D5-A76F-1447-8314-AD6F8DE16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6607C-B910-8F41-BACC-FEA24B0DC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700FC-1E8E-2246-A6BE-3B2CC535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9D02A-F5A7-634E-9C4E-AA20FF11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2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D96C4-5CDE-CD45-BDA1-57F392B0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EEA66-AB09-DA42-A8FA-6EF79F10E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0D9BF-198F-D04F-BA4C-71181194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ECB37-BB3D-D946-8F94-7E2B92CA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977EF-8F0B-404D-BC78-BA8FA838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2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CE319-ACB5-1B45-842C-48C4D8A49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D7EEB-EBF8-2640-8119-FBA68E4C3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FDE38-E0CC-9049-AC76-B0C6E2E34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B3E74-CB0D-5149-9D51-A5C468E21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4BA75-147D-604B-876A-97B094E8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51F68-86BD-BA45-A32B-68FD21AC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2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D00E2-F006-B145-AB0A-2FF31457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5D1D4-95B7-FA46-85A8-79B867905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FBF4B-8140-FC40-A3AC-D78CB4DB3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173B5-03CC-CA47-A988-14D6C13D7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F49337-0A5B-C146-AE3B-A43079CCF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F11063-5C74-EE48-B1B7-3681DB4E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7A7178-1681-7945-930F-68F8F9F65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11C93-5702-AB49-8252-43A8973E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D800-808A-7F44-98A9-33E59924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BB3FE-82B6-E349-9880-05701496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77E60-3223-8041-9A2A-950D4CA4F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A9FE72-21F1-4C46-8C66-82F5BE55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5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2B941-251E-FB4D-B0B4-A2E0A0CAA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E47BB-2B02-3444-B46C-E4833939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E1695-6933-1E44-A892-544F5344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93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410F-1FAF-2142-A3E7-3A5279BD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40431-00D5-5A48-BF68-ADA906D3F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74EA7-77EF-6745-B453-C2EDBCA8F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34EE1-FC81-AD45-8B97-4B2C4C90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92EAD-9A68-3340-82D4-4B21D1BE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2DA07-6023-B54F-BCBF-2BEE101D6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9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9A1E-60F9-E240-B820-32885BFE7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EF61EF-E36A-874D-87A8-36DEB7243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CB514-AD4F-0A44-BE8F-B9653562E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57042-78F2-1C4A-BD30-74AC9E575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0C1B8-9E76-DF4A-966E-5DB1774F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84764-BF01-E74E-A1D6-EC47366B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1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50484A-8BDE-594F-9BC1-284F31237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1CEE0-35F4-AD45-85A5-816643C5E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E0C39-BCEB-9240-B4AE-AD8730C6E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50A8A-1E7B-914D-9391-49B72483F69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2A7D5-424D-1147-8ADD-35F617002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DDE51-E593-7844-869E-2D6659AEA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A85FE-D74B-1A49-925A-18551115BE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59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C39057-3426-004D-8B34-9A444960B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Lead Scoring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B32CD-9010-D542-9CD9-8A460CA4C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112469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8E953-CC70-A240-B6AD-ED75887E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379"/>
          <a:stretch/>
        </p:blipFill>
        <p:spPr>
          <a:xfrm>
            <a:off x="3242695" y="10"/>
            <a:ext cx="8949307" cy="6857990"/>
          </a:xfrm>
          <a:custGeom>
            <a:avLst/>
            <a:gdLst>
              <a:gd name="connsiteX0" fmla="*/ 0 w 8949307"/>
              <a:gd name="connsiteY0" fmla="*/ 0 h 6858000"/>
              <a:gd name="connsiteX1" fmla="*/ 8949307 w 8949307"/>
              <a:gd name="connsiteY1" fmla="*/ 0 h 6858000"/>
              <a:gd name="connsiteX2" fmla="*/ 8949307 w 8949307"/>
              <a:gd name="connsiteY2" fmla="*/ 6858000 h 6858000"/>
              <a:gd name="connsiteX3" fmla="*/ 0 w 8949307"/>
              <a:gd name="connsiteY3" fmla="*/ 6858000 h 6858000"/>
              <a:gd name="connsiteX4" fmla="*/ 62983 w 8949307"/>
              <a:gd name="connsiteY4" fmla="*/ 6788730 h 6858000"/>
              <a:gd name="connsiteX5" fmla="*/ 1212979 w 8949307"/>
              <a:gd name="connsiteY5" fmla="*/ 3429000 h 6858000"/>
              <a:gd name="connsiteX6" fmla="*/ 62983 w 8949307"/>
              <a:gd name="connsiteY6" fmla="*/ 692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1FD70-B7B7-BD47-8EF2-274832FD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/>
              <a:t>Bivariate Analysis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BA04E2AC-82C7-45F5-8269-3F331B91E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76845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99D5E-43A9-EB46-93D9-6776B0ABA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Outlier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32A48B-C090-ED46-B2C0-05DC1EBB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382484"/>
            <a:ext cx="5486400" cy="3442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5E7D3-4839-1D45-982E-BF0418004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373253"/>
            <a:ext cx="5522976" cy="34518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55EC63-3FF1-4610-AF1B-E5830B6FB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9716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D8FAF-D761-D440-8ACC-D6E2D0971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Outlier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6C713-C05F-6040-831D-F784A266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396200"/>
            <a:ext cx="5486400" cy="341528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39013C-31A9-764C-9455-60075A93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87" y="380157"/>
            <a:ext cx="5522976" cy="34380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1C8F04-E9DD-4B38-A582-DCB1C5AB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1687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9980C-1628-BA4B-8BC6-F2CEBF0C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Outlier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94592-A8AB-2E43-8F1D-2A3EA4E5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41" y="361910"/>
            <a:ext cx="5464884" cy="34838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25308B-DD05-164C-AE4E-D1A698DF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332" y="357251"/>
            <a:ext cx="5508085" cy="34838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9C774-699D-F44D-9A54-C863E5F57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7558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EE2BB-94C6-4F41-917C-B772D60C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23A3C8-E401-114B-91A8-E5C9357E8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025610"/>
            <a:ext cx="6846363" cy="465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7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CF745-8408-F54A-AEFC-6E1F1124E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 Plot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701B77-45BB-A346-8EA1-955538F34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136863"/>
            <a:ext cx="6846363" cy="443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68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7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ADB6E-4392-E140-9EC3-71D04351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kern="1200" dirty="0">
                <a:latin typeface="+mj-lt"/>
                <a:ea typeface="+mj-ea"/>
                <a:cs typeface="+mj-cs"/>
              </a:rPr>
              <a:t>Correlation Matrix</a:t>
            </a:r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Content Placeholder 24">
            <a:extLst>
              <a:ext uri="{FF2B5EF4-FFF2-40B4-BE49-F238E27FC236}">
                <a16:creationId xmlns:a16="http://schemas.microsoft.com/office/drawing/2014/main" id="{52161919-1063-407A-A01C-A666D374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C70C7C-0185-E345-BEE2-0D5208E80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9" r="3" b="3036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92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D7E4C9F-7EC2-4C52-9146-0E1435CC2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E15A4-DF30-9347-8A06-8FF186F91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6" r="20475" b="-2"/>
          <a:stretch/>
        </p:blipFill>
        <p:spPr>
          <a:xfrm>
            <a:off x="-1" y="5"/>
            <a:ext cx="3922776" cy="3937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5738F-6A4F-094C-9D78-663BE9940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8" r="-3" b="-3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D9429-AA83-2046-A70B-60ACA450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US" sz="2400" dirty="0"/>
              <a:t>Univariate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F2271-199A-C541-A423-5576D1904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05" r="-3" b="-3"/>
          <a:stretch/>
        </p:blipFill>
        <p:spPr>
          <a:xfrm>
            <a:off x="8263267" y="10"/>
            <a:ext cx="3928733" cy="393759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6854" y="525780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ontent Placeholder 10">
            <a:extLst>
              <a:ext uri="{FF2B5EF4-FFF2-40B4-BE49-F238E27FC236}">
                <a16:creationId xmlns:a16="http://schemas.microsoft.com/office/drawing/2014/main" id="{648EAE79-4349-45F9-A143-231ECD1ED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Ordered Categorical Variables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A74D77-3E77-C444-8805-482AF2552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85" r="1" b="1"/>
          <a:stretch/>
        </p:blipFill>
        <p:spPr>
          <a:xfrm>
            <a:off x="8269224" y="4160171"/>
            <a:ext cx="3922776" cy="21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1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7E4C9F-7EC2-4C52-9146-0E1435CC2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80E8B-F422-8E4A-942C-41491D44A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6" r="22149" b="1"/>
          <a:stretch/>
        </p:blipFill>
        <p:spPr>
          <a:xfrm>
            <a:off x="-1" y="5"/>
            <a:ext cx="3922776" cy="3937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29D1DC-C7E4-7E41-9FB3-E436D3538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1" r="23614" b="1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59097-B9CB-3247-8152-C0E8A047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US" sz="2400" dirty="0"/>
              <a:t>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7374C-0992-4D45-B7CC-C1919E39F3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8" r="19701" b="1"/>
          <a:stretch/>
        </p:blipFill>
        <p:spPr>
          <a:xfrm>
            <a:off x="8263267" y="10"/>
            <a:ext cx="3928733" cy="39375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6854" y="525780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69FF1-DE7E-E24D-AC4D-7C20FC13D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Unordered Categorical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40C53-A82B-3E4F-B6F1-3EC7A8C313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2011"/>
          <a:stretch/>
        </p:blipFill>
        <p:spPr>
          <a:xfrm>
            <a:off x="8269224" y="4160171"/>
            <a:ext cx="3922776" cy="21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7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D7E4C9F-7EC2-4C52-9146-0E1435CC2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8713F-B8DA-4C43-A9F0-0C64146BC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08" r="15108" b="1"/>
          <a:stretch/>
        </p:blipFill>
        <p:spPr>
          <a:xfrm>
            <a:off x="-1" y="5"/>
            <a:ext cx="3922776" cy="3937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470CA-EFCA-C942-86F0-C792926B27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2" r="11363" b="1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E9553-2D61-0C42-8CD2-CC6CC6A39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US" sz="2400" dirty="0"/>
              <a:t>Univariate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D01A1-97F3-2E45-80F7-382127EB7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03" r="18706" b="1"/>
          <a:stretch/>
        </p:blipFill>
        <p:spPr>
          <a:xfrm>
            <a:off x="8263267" y="10"/>
            <a:ext cx="3928733" cy="39375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6854" y="525780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2104A5-557F-490C-9478-3BEB75CB5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US" sz="1700" dirty="0"/>
              <a:t>Unordered Categorical Variable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33EE84-190E-164F-8F2A-9FFAC0F1F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2011"/>
          <a:stretch/>
        </p:blipFill>
        <p:spPr>
          <a:xfrm>
            <a:off x="8269224" y="4160171"/>
            <a:ext cx="3922776" cy="21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4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731904-7733-45B0-902C-289497204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04E6397-35D7-4AEC-9DA9-B7F6B12B8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665EE-A259-C148-A76D-7DB9074A0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060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3D84B-EFA8-134A-93F9-C256A2D63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7" r="1781" b="-2"/>
          <a:stretch/>
        </p:blipFill>
        <p:spPr>
          <a:xfrm>
            <a:off x="4" y="10"/>
            <a:ext cx="4884383" cy="3995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8B19D-342B-8047-AF2C-4318C9349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0079"/>
          <a:stretch/>
        </p:blipFill>
        <p:spPr>
          <a:xfrm>
            <a:off x="5074879" y="10"/>
            <a:ext cx="7117118" cy="39959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C5A04F-2AEB-4631-8314-A8B812E1E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2B1C70-BF3F-41BD-871B-63D8F911F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0F71-D49F-BB43-937D-666A05185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Unordered Categorical Variable</a:t>
            </a:r>
          </a:p>
        </p:txBody>
      </p:sp>
    </p:spTree>
    <p:extLst>
      <p:ext uri="{BB962C8B-B14F-4D97-AF65-F5344CB8AC3E}">
        <p14:creationId xmlns:p14="http://schemas.microsoft.com/office/powerpoint/2010/main" val="418090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D7E4C9F-7EC2-4C52-9146-0E1435CC2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5746B8-A52E-3846-9F6C-924291DC9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0" r="12913" b="2"/>
          <a:stretch/>
        </p:blipFill>
        <p:spPr>
          <a:xfrm>
            <a:off x="-1" y="5"/>
            <a:ext cx="3922776" cy="393760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23D56F-7090-2640-8665-633D01DC9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1" r="9653" b="-3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8CBA7-9170-214C-8899-692060460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US" sz="2400" dirty="0"/>
              <a:t>Univariate Analysis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45AE01-170D-CF4A-BF58-2E455614C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33" r="10704" b="2"/>
          <a:stretch/>
        </p:blipFill>
        <p:spPr>
          <a:xfrm>
            <a:off x="8263267" y="10"/>
            <a:ext cx="3928733" cy="393759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6854" y="525780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38FD5-9AC4-F04A-A2CB-C9962AA1C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Quantitative Variables</a:t>
            </a:r>
            <a:endParaRPr lang="en-US" sz="17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F1CB4-28B7-8244-8D97-AB1B1346C6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7921"/>
          <a:stretch/>
        </p:blipFill>
        <p:spPr>
          <a:xfrm>
            <a:off x="8269224" y="4160171"/>
            <a:ext cx="3922776" cy="21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42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D7E4C9F-7EC2-4C52-9146-0E1435CC2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9583C-DBEE-2E46-98EF-F3AA1901A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01" r="10213" b="-1"/>
          <a:stretch/>
        </p:blipFill>
        <p:spPr>
          <a:xfrm>
            <a:off x="-1" y="5"/>
            <a:ext cx="3922776" cy="3937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2301C6-903C-7244-9DFB-C74B41D0C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9" r="10557" b="3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C199AE-9B27-6244-96B2-5089FA79D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US" sz="2400" dirty="0"/>
              <a:t>Univariate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F04D92-2014-B542-8E99-57E0F7BF5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59" r="10779" b="-3"/>
          <a:stretch/>
        </p:blipFill>
        <p:spPr>
          <a:xfrm>
            <a:off x="8263267" y="10"/>
            <a:ext cx="3928733" cy="39375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6854" y="525780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4837-960A-C443-BB35-0A666A495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US" sz="1600" dirty="0"/>
              <a:t>Quantitative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5937F-10CA-5D42-9FA9-F9D3D66761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8" r="3" b="3"/>
          <a:stretch/>
        </p:blipFill>
        <p:spPr>
          <a:xfrm>
            <a:off x="8269224" y="4160171"/>
            <a:ext cx="3922776" cy="21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0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D7E4C9F-7EC2-4C52-9146-0E1435CC2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6696F-DCDA-F645-AAAE-1FC9DBBC7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76" r="12435" b="3"/>
          <a:stretch/>
        </p:blipFill>
        <p:spPr>
          <a:xfrm>
            <a:off x="-1" y="5"/>
            <a:ext cx="3922776" cy="3937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2B396C-BD9F-5B4C-B4EF-33D5A8216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23" r="12288" b="3"/>
          <a:stretch/>
        </p:blipFill>
        <p:spPr>
          <a:xfrm>
            <a:off x="4131633" y="10"/>
            <a:ext cx="3922776" cy="3937599"/>
          </a:xfrm>
          <a:prstGeom prst="rect">
            <a:avLst/>
          </a:prstGeom>
        </p:spPr>
      </p:pic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E677BBB0-8A66-4619-B31B-5097655C5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784" y="4215384"/>
            <a:ext cx="7475146" cy="2093976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7196C-2624-8B48-A28F-0C3342F3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25" y="4462819"/>
            <a:ext cx="2869683" cy="1608383"/>
          </a:xfrm>
        </p:spPr>
        <p:txBody>
          <a:bodyPr>
            <a:normAutofit/>
          </a:bodyPr>
          <a:lstStyle/>
          <a:p>
            <a:r>
              <a:rPr lang="en-US" sz="2400" dirty="0"/>
              <a:t>Univariate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BF2275-C3C0-F84A-A454-827C062CB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2" r="10614"/>
          <a:stretch/>
        </p:blipFill>
        <p:spPr>
          <a:xfrm>
            <a:off x="8263267" y="10"/>
            <a:ext cx="3928733" cy="3937599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FB56C437-7CF8-4D2B-8C62-6F9CEA561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288F414E-1A16-495F-8EF5-F55A4207E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96854" y="525780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88A2AD7-B564-4B61-8D6A-6EBAFCB9B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1633" y="4464872"/>
            <a:ext cx="3712464" cy="1608383"/>
          </a:xfrm>
        </p:spPr>
        <p:txBody>
          <a:bodyPr anchor="ctr">
            <a:normAutofit/>
          </a:bodyPr>
          <a:lstStyle/>
          <a:p>
            <a:r>
              <a:rPr lang="en-US" sz="1600" dirty="0"/>
              <a:t>Quantitative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B31954-E5C2-6B49-AEFF-C0FA4234E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7921"/>
          <a:stretch/>
        </p:blipFill>
        <p:spPr>
          <a:xfrm>
            <a:off x="8269224" y="4160171"/>
            <a:ext cx="3922776" cy="21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4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A3619-DFEA-E54A-A149-31EA3EC5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dirty="0"/>
              <a:t>Univariate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9FF794-19FB-964C-9494-5139F6862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7" y="361910"/>
            <a:ext cx="5298652" cy="3483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4DE0D4-5BDE-D64C-B2D1-4870212DE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049" y="357251"/>
            <a:ext cx="5298652" cy="34838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E659-9D30-46D1-A31D-1DB6D1294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4329321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Quantitative Variables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13806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Macintosh PowerPoint</Application>
  <PresentationFormat>Widescreen</PresentationFormat>
  <Paragraphs>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Lead Scoring</vt:lpstr>
      <vt:lpstr>Univariate Analysis</vt:lpstr>
      <vt:lpstr>Univariate Analysis</vt:lpstr>
      <vt:lpstr>Univariate Analysis</vt:lpstr>
      <vt:lpstr>Univariate Analysis</vt:lpstr>
      <vt:lpstr>Univariate Analysis</vt:lpstr>
      <vt:lpstr>Univariate Analysis</vt:lpstr>
      <vt:lpstr>Univariate Analysis</vt:lpstr>
      <vt:lpstr>Univariate Analysis</vt:lpstr>
      <vt:lpstr>Bivariate Analysis</vt:lpstr>
      <vt:lpstr>Outlier</vt:lpstr>
      <vt:lpstr>Outlier</vt:lpstr>
      <vt:lpstr>Outlier</vt:lpstr>
      <vt:lpstr>Roc</vt:lpstr>
      <vt:lpstr>Scree Plot</vt:lpstr>
      <vt:lpstr>Correlation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 Scoring</dc:title>
  <dc:creator>Rajasekaran Paramasivam</dc:creator>
  <cp:lastModifiedBy>Rajasekaran Paramasivam</cp:lastModifiedBy>
  <cp:revision>1</cp:revision>
  <dcterms:created xsi:type="dcterms:W3CDTF">2019-11-17T23:18:49Z</dcterms:created>
  <dcterms:modified xsi:type="dcterms:W3CDTF">2019-11-17T23:19:37Z</dcterms:modified>
</cp:coreProperties>
</file>